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/>
          <a:lstStyle/>
          <a:p>
            <a:r>
              <a:rPr lang="en-US" dirty="0" smtClean="0"/>
              <a:t>Travelling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Asia, the Himalayas, Kathmandu, </a:t>
            </a:r>
            <a:r>
              <a:rPr lang="en-US" dirty="0" err="1" smtClean="0"/>
              <a:t>Phakding</a:t>
            </a:r>
            <a:r>
              <a:rPr lang="en-US" dirty="0" smtClean="0"/>
              <a:t>, </a:t>
            </a:r>
            <a:r>
              <a:rPr lang="en-US" dirty="0" err="1" smtClean="0"/>
              <a:t>Bhaktapur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Travelling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Delayed  barber  beggars  cracked  pavement  trekking   shade   local  counties  handicraft</a:t>
            </a:r>
            <a:endParaRPr lang="ru-RU" dirty="0" smtClean="0"/>
          </a:p>
          <a:p>
            <a:r>
              <a:rPr lang="en-US" dirty="0" smtClean="0"/>
              <a:t>Escaped  breathtaking  trail  contest</a:t>
            </a:r>
            <a:r>
              <a:rPr lang="ru-RU" smtClean="0"/>
              <a:t> </a:t>
            </a:r>
            <a:r>
              <a:rPr lang="en-US" smtClean="0"/>
              <a:t>craftsman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Travelling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1T    2F   3F   4F  5F  6T   7F   8T  9T   10F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proverb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i="1" dirty="0" smtClean="0"/>
              <a:t>Travel broadens the mind 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</TotalTime>
  <Words>44</Words>
  <PresentationFormat>Экран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Солнцестояние</vt:lpstr>
      <vt:lpstr>Travelling</vt:lpstr>
      <vt:lpstr>Travelling</vt:lpstr>
      <vt:lpstr>Travelling</vt:lpstr>
      <vt:lpstr>English proverb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Travelling</dc:title>
  <cp:lastModifiedBy>User</cp:lastModifiedBy>
  <cp:revision>4</cp:revision>
  <dcterms:modified xsi:type="dcterms:W3CDTF">2017-01-30T13:46:26Z</dcterms:modified>
</cp:coreProperties>
</file>